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latypi Medium" panose="020B0604020202020204" charset="0"/>
      <p:regular r:id="rId11"/>
    </p:embeddedFont>
    <p:embeddedFont>
      <p:font typeface="Source Serif Pro" panose="02040603050405020204" pitchFamily="18" charset="0"/>
      <p:regular r:id="rId12"/>
      <p:bold r:id="rId13"/>
    </p:embeddedFont>
    <p:embeddedFont>
      <p:font typeface="Source Serif Pro Bold" panose="02040803050405020204" pitchFamily="18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49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Unlocking the Power of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Embark on a journey to explore Python's versatility. Discover its core features and widespread applications. Learn why it's a top choice for developers worldwide.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172831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by Amritha 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61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Understanding Programming Languages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438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93763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Formal Language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8238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Specifies instructions for computers.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1438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937635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Human-Machine Communication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136713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Enables humans to instruct machines.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14384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93763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Abstraction &amp; Automation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78238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Automates complex tasks.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1176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programming language is a formal way to instruct computers. It enables humans to automate processes. It turns ideas into executable code.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1208"/>
            <a:ext cx="7069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 Brief History of Python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95299"/>
            <a:ext cx="3978116" cy="27217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7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Guido van Rossum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5336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Created Python, releasing it in 1991.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2366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Monty 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294810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Named after the British comedy group, Python emphasizes readability.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72067" y="2366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Design Philosophy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294810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Focuses on code readability and concise syntax.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7754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Python was created by Guido van Rossum. Its design emphasizes readability and a clean syntax.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585" y="564237"/>
            <a:ext cx="7707630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Rising Popularity of Python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4585" y="2385298"/>
            <a:ext cx="461605" cy="461605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366272" y="2462213"/>
            <a:ext cx="13823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71335" y="2385298"/>
            <a:ext cx="256496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Simple Syntax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71335" y="2828925"/>
            <a:ext cx="7040880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Easy to learn, beginner-friendly code.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4585" y="3592949"/>
            <a:ext cx="461605" cy="461605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6335911" y="3669863"/>
            <a:ext cx="19883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871335" y="3592949"/>
            <a:ext cx="259651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Community Support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871335" y="4036576"/>
            <a:ext cx="7040880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Large and active community.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4585" y="4800600"/>
            <a:ext cx="461605" cy="461605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6339364" y="4877514"/>
            <a:ext cx="19204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871335" y="4800600"/>
            <a:ext cx="256496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Extensive Libraries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71335" y="5244227"/>
            <a:ext cx="7040880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Frameworks like NumPy and pandas.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04585" y="6008251"/>
            <a:ext cx="461605" cy="461605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6332934" y="6085165"/>
            <a:ext cx="20490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6871335" y="6008251"/>
            <a:ext cx="256496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Cross-Platform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871335" y="6451878"/>
            <a:ext cx="7040880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Compatible with Windows, macOS, and Linux.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04585" y="7010757"/>
            <a:ext cx="7707630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Python's popularity stems from its simplicity and versatility. The supportive community and extensive libraries help to build complex projects.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4" y="544473"/>
            <a:ext cx="7758113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Python in Action: Real-World Applications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4" y="2078712"/>
            <a:ext cx="989886" cy="11878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6171" y="2276594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Web Development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66171" y="2704624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Django, Flask: Instagram, Spotify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4" y="3266599"/>
            <a:ext cx="989886" cy="11878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6171" y="3464481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Science &amp; ML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66171" y="3892510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Netflix, Google.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4" y="4454485"/>
            <a:ext cx="989886" cy="11878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6171" y="4652367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Scripting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66171" y="5080397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Dropbox, Reddit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4" y="5642372"/>
            <a:ext cx="989886" cy="11878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66171" y="5840254"/>
            <a:ext cx="256651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Scientific Computing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66171" y="6268283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NASA, CERN.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179344" y="7052905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Python powers various applications. These include web development, data science, and scientific research. It is used in countless organizations.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35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Analytics with Python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0131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Manipulation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185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Pandas cleans and transforms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0131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6185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Matplotlib and Seaborn create charts.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979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024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Statistical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5152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SciPy for modeling and testing.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600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Python is a key tool for data analytics. It provides libraries for cleaning, visualizing, and analyzing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622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Machine Learning with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Scikit-learn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32696" y="2852857"/>
            <a:ext cx="12727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TensorFlow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30709" y="3241358"/>
            <a:ext cx="18311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Keras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45304" y="5467231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857256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PyTorch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913477" y="5078730"/>
            <a:ext cx="1888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Python excels in machine learning. It offers libraries for building predictive models. These tools help with complex tasks.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005"/>
            <a:ext cx="7580948" cy="139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Takeaways and Next Steps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587609" y="2344579"/>
            <a:ext cx="30480" cy="4306253"/>
          </a:xfrm>
          <a:prstGeom prst="roundRect">
            <a:avLst>
              <a:gd name="adj" fmla="val 10989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823591" y="2831783"/>
            <a:ext cx="781526" cy="30480"/>
          </a:xfrm>
          <a:prstGeom prst="roundRect">
            <a:avLst>
              <a:gd name="adj" fmla="val 10989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51627" y="2595801"/>
            <a:ext cx="502444" cy="502444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6527602" y="2679502"/>
            <a:ext cx="150376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30979" y="2567821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Versatility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30979" y="3050619"/>
            <a:ext cx="60178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Ideal for various applications.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3591" y="4341614"/>
            <a:ext cx="781526" cy="30480"/>
          </a:xfrm>
          <a:prstGeom prst="roundRect">
            <a:avLst>
              <a:gd name="adj" fmla="val 10989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351627" y="4105632"/>
            <a:ext cx="502444" cy="502444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6494621" y="4189333"/>
            <a:ext cx="216337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30979" y="4077653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Science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30979" y="4560451"/>
            <a:ext cx="60178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Strong in analytics and ML.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3591" y="5851446"/>
            <a:ext cx="781526" cy="30480"/>
          </a:xfrm>
          <a:prstGeom prst="roundRect">
            <a:avLst>
              <a:gd name="adj" fmla="val 10989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1627" y="5615464"/>
            <a:ext cx="502444" cy="502444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6498312" y="5699165"/>
            <a:ext cx="208955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30979" y="5587484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Resources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30979" y="6070283"/>
            <a:ext cx="60178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Documentation, courses, forums.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267926" y="6902053"/>
            <a:ext cx="7580948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Python is a versatile language. It is ideal for data analytics and machine learning. Begin your Python journey today!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403</Words>
  <Application>Microsoft Office PowerPoint</Application>
  <PresentationFormat>Custom</PresentationFormat>
  <Paragraphs>80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Source Serif Pro</vt:lpstr>
      <vt:lpstr>Platypi Medium</vt:lpstr>
      <vt:lpstr>Source Serif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AMRITHA A</cp:lastModifiedBy>
  <cp:revision>1</cp:revision>
  <dcterms:created xsi:type="dcterms:W3CDTF">2025-03-02T12:12:45Z</dcterms:created>
  <dcterms:modified xsi:type="dcterms:W3CDTF">2025-03-02T15:58:26Z</dcterms:modified>
</cp:coreProperties>
</file>